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71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889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60232" y="3284984"/>
            <a:ext cx="999728" cy="965423"/>
          </a:xfrm>
          <a:prstGeom prst="rect">
            <a:avLst/>
          </a:prstGeom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12" name="Рисунок 11" descr="8895.jpg"/>
          <p:cNvPicPr>
            <a:picLocks noChangeAspect="1"/>
          </p:cNvPicPr>
          <p:nvPr/>
        </p:nvPicPr>
        <p:blipFill>
          <a:blip r:embed="rId3" cstate="print"/>
          <a:srcRect l="9524"/>
          <a:stretch>
            <a:fillRect/>
          </a:stretch>
        </p:blipFill>
        <p:spPr>
          <a:xfrm>
            <a:off x="7596336" y="2852936"/>
            <a:ext cx="1368153" cy="1460280"/>
          </a:xfrm>
          <a:prstGeom prst="rect">
            <a:avLst/>
          </a:prstGeom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9" name="Рисунок 8" descr="597.jpg"/>
          <p:cNvPicPr>
            <a:picLocks noChangeAspect="1"/>
          </p:cNvPicPr>
          <p:nvPr/>
        </p:nvPicPr>
        <p:blipFill>
          <a:blip r:embed="rId4" cstate="print"/>
          <a:srcRect l="7174" r="6740"/>
          <a:stretch>
            <a:fillRect/>
          </a:stretch>
        </p:blipFill>
        <p:spPr>
          <a:xfrm>
            <a:off x="179512" y="3068960"/>
            <a:ext cx="1728192" cy="1346662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467544" y="4293096"/>
          <a:ext cx="8424937" cy="7008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65696"/>
                <a:gridCol w="1170608"/>
                <a:gridCol w="1886227"/>
                <a:gridCol w="1267468"/>
                <a:gridCol w="1742849"/>
                <a:gridCol w="792089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      2019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2018   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     2019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   </a:t>
                      </a:r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96044"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Крупный рогатый скот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      Свиньи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 Овцы и козы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67544" y="404664"/>
            <a:ext cx="835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Поголовье скота в сельскохозяйственных организациях </a:t>
            </a:r>
          </a:p>
          <a:p>
            <a:pPr algn="ctr">
              <a:defRPr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Удмуртской Республики на конец  декабря</a:t>
            </a:r>
          </a:p>
          <a:p>
            <a:pPr algn="ctr">
              <a:defRPr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(тыс.голов)</a:t>
            </a:r>
          </a:p>
        </p:txBody>
      </p:sp>
      <p:pic>
        <p:nvPicPr>
          <p:cNvPr id="5" name="Рисунок 4" descr="597.jpg"/>
          <p:cNvPicPr>
            <a:picLocks noChangeAspect="1"/>
          </p:cNvPicPr>
          <p:nvPr/>
        </p:nvPicPr>
        <p:blipFill>
          <a:blip r:embed="rId5" cstate="print"/>
          <a:srcRect l="5263" r="5263"/>
          <a:stretch>
            <a:fillRect/>
          </a:stretch>
        </p:blipFill>
        <p:spPr>
          <a:xfrm>
            <a:off x="1979712" y="3356992"/>
            <a:ext cx="1224136" cy="917767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Прямоугольник 22"/>
          <p:cNvSpPr/>
          <p:nvPr/>
        </p:nvSpPr>
        <p:spPr>
          <a:xfrm>
            <a:off x="827584" y="2924944"/>
            <a:ext cx="617477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274.2</a:t>
            </a:r>
            <a:endParaRPr lang="ru-RU" sz="1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339752" y="3140968"/>
            <a:ext cx="617477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272.4</a:t>
            </a:r>
            <a:endParaRPr lang="ru-RU" sz="1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092280" y="3140968"/>
            <a:ext cx="425116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2.6</a:t>
            </a:r>
            <a:endParaRPr lang="ru-RU" sz="1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8316416" y="2780928"/>
            <a:ext cx="425117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2.9</a:t>
            </a:r>
            <a:endParaRPr lang="ru-RU" sz="15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" name="Рисунок 20" descr="1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75856" y="3501008"/>
            <a:ext cx="1296144" cy="725841"/>
          </a:xfrm>
          <a:prstGeom prst="rect">
            <a:avLst/>
          </a:prstGeom>
          <a:scene3d>
            <a:camera prst="orthographicFront">
              <a:rot lat="0" lon="11400000" rev="0"/>
            </a:camera>
            <a:lightRig rig="threePt" dir="t"/>
          </a:scene3d>
        </p:spPr>
      </p:pic>
      <p:pic>
        <p:nvPicPr>
          <p:cNvPr id="29" name="Рисунок 28" descr="12.jpg"/>
          <p:cNvPicPr>
            <a:picLocks noChangeAspect="1"/>
          </p:cNvPicPr>
          <p:nvPr/>
        </p:nvPicPr>
        <p:blipFill>
          <a:blip r:embed="rId6" cstate="print"/>
          <a:srcRect r="3448"/>
          <a:stretch>
            <a:fillRect/>
          </a:stretch>
        </p:blipFill>
        <p:spPr>
          <a:xfrm>
            <a:off x="4572000" y="3068960"/>
            <a:ext cx="2016224" cy="1169408"/>
          </a:xfrm>
          <a:prstGeom prst="rect">
            <a:avLst/>
          </a:prstGeom>
          <a:scene3d>
            <a:camera prst="orthographicFront">
              <a:rot lat="0" lon="11400000" rev="0"/>
            </a:camera>
            <a:lightRig rig="threePt" dir="t"/>
          </a:scene3d>
        </p:spPr>
      </p:pic>
      <p:sp>
        <p:nvSpPr>
          <p:cNvPr id="31" name="Прямоугольник 30"/>
          <p:cNvSpPr/>
          <p:nvPr/>
        </p:nvSpPr>
        <p:spPr>
          <a:xfrm>
            <a:off x="3707905" y="3212976"/>
            <a:ext cx="617477" cy="3231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201.5</a:t>
            </a:r>
            <a:endParaRPr lang="ru-RU" sz="1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436096" y="2852936"/>
            <a:ext cx="617477" cy="3231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237.0</a:t>
            </a:r>
            <a:endParaRPr lang="ru-RU" sz="1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трелка вверх 19"/>
          <p:cNvSpPr/>
          <p:nvPr/>
        </p:nvSpPr>
        <p:spPr>
          <a:xfrm>
            <a:off x="5580112" y="2492896"/>
            <a:ext cx="216024" cy="360040"/>
          </a:xfrm>
          <a:prstGeom prst="up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580112" y="2564904"/>
            <a:ext cx="9361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+17.6%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8407901" y="2492896"/>
            <a:ext cx="78098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14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14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4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4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%</a:t>
            </a:r>
          </a:p>
        </p:txBody>
      </p:sp>
      <p:sp>
        <p:nvSpPr>
          <p:cNvPr id="22" name="Rectangle 1"/>
          <p:cNvSpPr>
            <a:spLocks noChangeArrowheads="1"/>
          </p:cNvSpPr>
          <p:nvPr/>
        </p:nvSpPr>
        <p:spPr bwMode="auto">
          <a:xfrm>
            <a:off x="683568" y="5301208"/>
            <a:ext cx="8136904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сельскохозяйственных организациях Удмуртской Республики на конец декабря 2019 года в сравнении с аналогичной датой 2018 года 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увеличилось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оголовье свиней 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17,6%, 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овец и </a:t>
            </a:r>
            <a:r>
              <a:rPr kumimoji="0" lang="ru-RU" sz="1400" b="0" i="0" u="none" strike="noStrike" cap="none" normalizeH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коз </a:t>
            </a:r>
            <a:r>
              <a:rPr kumimoji="0" lang="ru-RU" sz="1400" b="0" i="0" u="none" strike="noStrike" cap="none" normalizeH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12,6%, уменьшилось поголовье крупного рогатого скота на 0,7%.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" name="Стрелка вверх 29"/>
          <p:cNvSpPr/>
          <p:nvPr/>
        </p:nvSpPr>
        <p:spPr>
          <a:xfrm>
            <a:off x="8316416" y="2420888"/>
            <a:ext cx="216024" cy="360040"/>
          </a:xfrm>
          <a:prstGeom prst="up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2339752" y="2852936"/>
            <a:ext cx="12241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-0.7%</a:t>
            </a:r>
          </a:p>
        </p:txBody>
      </p:sp>
      <p:sp>
        <p:nvSpPr>
          <p:cNvPr id="35" name="Стрелка вниз 34"/>
          <p:cNvSpPr/>
          <p:nvPr/>
        </p:nvSpPr>
        <p:spPr>
          <a:xfrm>
            <a:off x="2483768" y="2852936"/>
            <a:ext cx="216024" cy="360040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88</Words>
  <Application>Microsoft Office PowerPoint</Application>
  <PresentationFormat>Экран (4:3)</PresentationFormat>
  <Paragraphs>22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Миронова Елена Аркадьевна</cp:lastModifiedBy>
  <cp:revision>5</cp:revision>
  <dcterms:modified xsi:type="dcterms:W3CDTF">2020-01-30T05:24:31Z</dcterms:modified>
</cp:coreProperties>
</file>